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7" r:id="rId1"/>
  </p:sldMasterIdLst>
  <p:sldIdLst>
    <p:sldId id="256" r:id="rId6"/>
    <p:sldId id="257" r:id="rId7"/>
    <p:sldId id="258" r:id="rId8"/>
    <p:sldId id="259" r:id="rId9"/>
    <p:sldId id="260" r:id="rId10"/>
    <p:sldId id="261" r:id="rId11"/>
    <p:sldId id="262" r:id="rId12"/>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0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26"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ABC6E-8946-93B1-DA7F-D642A2FD0D91}"/>
              </a:ext>
            </a:extLst>
          </p:cNvPr>
          <p:cNvSpPr>
            <a:spLocks noGrp="1"/>
          </p:cNvSpPr>
          <p:nvPr>
            <p:ph type="title" hasCustomPrompt="1"/>
          </p:nvPr>
        </p:nvSpPr>
        <p:spPr>
          <a:xfrm>
            <a:off x="513347" y="2638991"/>
            <a:ext cx="10990793" cy="1923484"/>
          </a:xfrm>
        </p:spPr>
        <p:txBody>
          <a:bodyPr anchor="b"/>
          <a:lstStyle>
            <a:lvl1pPr>
              <a:defRPr sz="6000" b="0"/>
            </a:lvl1pPr>
          </a:lstStyle>
          <a:p>
            <a:r>
              <a:rPr lang="en-US" dirty="0"/>
              <a:t>Title</a:t>
            </a:r>
          </a:p>
        </p:txBody>
      </p:sp>
      <p:sp>
        <p:nvSpPr>
          <p:cNvPr id="3" name="Text Placeholder 2">
            <a:extLst>
              <a:ext uri="{FF2B5EF4-FFF2-40B4-BE49-F238E27FC236}">
                <a16:creationId xmlns:a16="http://schemas.microsoft.com/office/drawing/2014/main" id="{B4169D34-58C5-177A-5800-433B02088A00}"/>
              </a:ext>
            </a:extLst>
          </p:cNvPr>
          <p:cNvSpPr>
            <a:spLocks noGrp="1"/>
          </p:cNvSpPr>
          <p:nvPr>
            <p:ph type="body" idx="1" hasCustomPrompt="1"/>
          </p:nvPr>
        </p:nvSpPr>
        <p:spPr>
          <a:xfrm>
            <a:off x="513347" y="4589464"/>
            <a:ext cx="10990792" cy="958408"/>
          </a:xfrm>
        </p:spPr>
        <p:txBody>
          <a:bodyPr/>
          <a:lstStyle>
            <a:lvl1pPr marL="0" indent="0">
              <a:buNone/>
              <a:defRPr sz="2400">
                <a:solidFill>
                  <a:srgbClr val="00305E"/>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Speaker(s)</a:t>
            </a:r>
          </a:p>
        </p:txBody>
      </p:sp>
      <p:sp>
        <p:nvSpPr>
          <p:cNvPr id="4" name="Date Placeholder 3">
            <a:extLst>
              <a:ext uri="{FF2B5EF4-FFF2-40B4-BE49-F238E27FC236}">
                <a16:creationId xmlns:a16="http://schemas.microsoft.com/office/drawing/2014/main" id="{E4165BEC-60E4-73E1-F5D5-F1AAB9D372B0}"/>
              </a:ext>
            </a:extLst>
          </p:cNvPr>
          <p:cNvSpPr>
            <a:spLocks noGrp="1"/>
          </p:cNvSpPr>
          <p:nvPr>
            <p:ph type="dt" sz="half" idx="10"/>
          </p:nvPr>
        </p:nvSpPr>
        <p:spPr>
          <a:xfrm>
            <a:off x="1017360" y="7670780"/>
            <a:ext cx="2743200" cy="365125"/>
          </a:xfrm>
          <a:prstGeom prst="rect">
            <a:avLst/>
          </a:prstGeom>
        </p:spPr>
        <p:txBody>
          <a:bodyPr/>
          <a:lstStyle/>
          <a:p>
            <a:fld id="{3203B15E-653A-4B2F-9F5F-14E85920A64B}" type="datetimeFigureOut">
              <a:rPr lang="en-US" smtClean="0"/>
              <a:t>2/16/2024</a:t>
            </a:fld>
            <a:endParaRPr lang="en-US"/>
          </a:p>
        </p:txBody>
      </p:sp>
      <p:sp>
        <p:nvSpPr>
          <p:cNvPr id="5" name="Footer Placeholder 4">
            <a:extLst>
              <a:ext uri="{FF2B5EF4-FFF2-40B4-BE49-F238E27FC236}">
                <a16:creationId xmlns:a16="http://schemas.microsoft.com/office/drawing/2014/main" id="{8999F11A-566E-F623-8262-9C4F0D43761A}"/>
              </a:ext>
            </a:extLst>
          </p:cNvPr>
          <p:cNvSpPr>
            <a:spLocks noGrp="1"/>
          </p:cNvSpPr>
          <p:nvPr>
            <p:ph type="ftr" sz="quarter" idx="11"/>
          </p:nvPr>
        </p:nvSpPr>
        <p:spPr>
          <a:xfrm>
            <a:off x="4037580" y="7471355"/>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D5ABEA5-E68D-9FBD-6AF9-CA6F31BA8746}"/>
              </a:ext>
            </a:extLst>
          </p:cNvPr>
          <p:cNvSpPr>
            <a:spLocks noGrp="1"/>
          </p:cNvSpPr>
          <p:nvPr>
            <p:ph type="sldNum" sz="quarter" idx="12"/>
          </p:nvPr>
        </p:nvSpPr>
        <p:spPr>
          <a:xfrm>
            <a:off x="7155720" y="7974133"/>
            <a:ext cx="2743200" cy="365125"/>
          </a:xfrm>
          <a:prstGeom prst="rect">
            <a:avLst/>
          </a:prstGeom>
        </p:spPr>
        <p:txBody>
          <a:bodyPr/>
          <a:lstStyle/>
          <a:p>
            <a:fld id="{1E909D46-20F9-4BDB-ADE5-B8144AAAE811}" type="slidenum">
              <a:rPr lang="en-US" smtClean="0"/>
              <a:t>‹#›</a:t>
            </a:fld>
            <a:endParaRPr lang="en-US"/>
          </a:p>
        </p:txBody>
      </p:sp>
    </p:spTree>
    <p:extLst>
      <p:ext uri="{BB962C8B-B14F-4D97-AF65-F5344CB8AC3E}">
        <p14:creationId xmlns:p14="http://schemas.microsoft.com/office/powerpoint/2010/main" val="1658072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E1DF-24C7-8F31-40CA-7DDD56AB2A45}"/>
              </a:ext>
            </a:extLst>
          </p:cNvPr>
          <p:cNvSpPr>
            <a:spLocks noGrp="1"/>
          </p:cNvSpPr>
          <p:nvPr>
            <p:ph type="title"/>
          </p:nvPr>
        </p:nvSpPr>
        <p:spPr>
          <a:xfrm>
            <a:off x="277920" y="365125"/>
            <a:ext cx="1107588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3874BDC-A125-2F9E-1864-7A4C954625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656A75-A8B3-C3E1-1DF0-49E36B9141C7}"/>
              </a:ext>
            </a:extLst>
          </p:cNvPr>
          <p:cNvSpPr>
            <a:spLocks noGrp="1"/>
          </p:cNvSpPr>
          <p:nvPr>
            <p:ph type="dt" sz="half" idx="10"/>
          </p:nvPr>
        </p:nvSpPr>
        <p:spPr>
          <a:xfrm>
            <a:off x="1017360" y="7670780"/>
            <a:ext cx="2743200" cy="365125"/>
          </a:xfrm>
          <a:prstGeom prst="rect">
            <a:avLst/>
          </a:prstGeom>
        </p:spPr>
        <p:txBody>
          <a:bodyPr/>
          <a:lstStyle/>
          <a:p>
            <a:fld id="{3203B15E-653A-4B2F-9F5F-14E85920A64B}" type="datetimeFigureOut">
              <a:rPr lang="en-US" smtClean="0"/>
              <a:t>2/16/2024</a:t>
            </a:fld>
            <a:endParaRPr lang="en-US"/>
          </a:p>
        </p:txBody>
      </p:sp>
      <p:sp>
        <p:nvSpPr>
          <p:cNvPr id="5" name="Footer Placeholder 4">
            <a:extLst>
              <a:ext uri="{FF2B5EF4-FFF2-40B4-BE49-F238E27FC236}">
                <a16:creationId xmlns:a16="http://schemas.microsoft.com/office/drawing/2014/main" id="{7A75E583-EEFA-DE14-BECC-D6DC592B9A83}"/>
              </a:ext>
            </a:extLst>
          </p:cNvPr>
          <p:cNvSpPr>
            <a:spLocks noGrp="1"/>
          </p:cNvSpPr>
          <p:nvPr>
            <p:ph type="ftr" sz="quarter" idx="11"/>
          </p:nvPr>
        </p:nvSpPr>
        <p:spPr>
          <a:xfrm>
            <a:off x="4037580" y="7471355"/>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635FC2C-00F2-0019-9A0E-EE02075C672B}"/>
              </a:ext>
            </a:extLst>
          </p:cNvPr>
          <p:cNvSpPr>
            <a:spLocks noGrp="1"/>
          </p:cNvSpPr>
          <p:nvPr>
            <p:ph type="sldNum" sz="quarter" idx="12"/>
          </p:nvPr>
        </p:nvSpPr>
        <p:spPr>
          <a:xfrm>
            <a:off x="7155720" y="7974133"/>
            <a:ext cx="2743200" cy="365125"/>
          </a:xfrm>
          <a:prstGeom prst="rect">
            <a:avLst/>
          </a:prstGeom>
        </p:spPr>
        <p:txBody>
          <a:bodyPr/>
          <a:lstStyle/>
          <a:p>
            <a:fld id="{1E909D46-20F9-4BDB-ADE5-B8144AAAE811}" type="slidenum">
              <a:rPr lang="en-US" smtClean="0"/>
              <a:t>‹#›</a:t>
            </a:fld>
            <a:endParaRPr lang="en-US"/>
          </a:p>
        </p:txBody>
      </p:sp>
    </p:spTree>
    <p:extLst>
      <p:ext uri="{BB962C8B-B14F-4D97-AF65-F5344CB8AC3E}">
        <p14:creationId xmlns:p14="http://schemas.microsoft.com/office/powerpoint/2010/main" val="1676475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E1DF-24C7-8F31-40CA-7DDD56AB2A45}"/>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3874BDC-A125-2F9E-1864-7A4C95462501}"/>
              </a:ext>
            </a:extLst>
          </p:cNvPr>
          <p:cNvSpPr>
            <a:spLocks noGrp="1"/>
          </p:cNvSpPr>
          <p:nvPr>
            <p:ph idx="1"/>
          </p:nvPr>
        </p:nvSpPr>
        <p:spPr>
          <a:xfrm>
            <a:off x="277920" y="1825625"/>
            <a:ext cx="5351603" cy="485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656A75-A8B3-C3E1-1DF0-49E36B9141C7}"/>
              </a:ext>
            </a:extLst>
          </p:cNvPr>
          <p:cNvSpPr>
            <a:spLocks noGrp="1"/>
          </p:cNvSpPr>
          <p:nvPr>
            <p:ph type="dt" sz="half" idx="10"/>
          </p:nvPr>
        </p:nvSpPr>
        <p:spPr>
          <a:xfrm>
            <a:off x="1017360" y="7670780"/>
            <a:ext cx="2743200" cy="365125"/>
          </a:xfrm>
          <a:prstGeom prst="rect">
            <a:avLst/>
          </a:prstGeom>
        </p:spPr>
        <p:txBody>
          <a:bodyPr/>
          <a:lstStyle/>
          <a:p>
            <a:fld id="{3203B15E-653A-4B2F-9F5F-14E85920A64B}" type="datetimeFigureOut">
              <a:rPr lang="en-US" smtClean="0"/>
              <a:t>2/16/2024</a:t>
            </a:fld>
            <a:endParaRPr lang="en-US"/>
          </a:p>
        </p:txBody>
      </p:sp>
      <p:sp>
        <p:nvSpPr>
          <p:cNvPr id="5" name="Footer Placeholder 4">
            <a:extLst>
              <a:ext uri="{FF2B5EF4-FFF2-40B4-BE49-F238E27FC236}">
                <a16:creationId xmlns:a16="http://schemas.microsoft.com/office/drawing/2014/main" id="{7A75E583-EEFA-DE14-BECC-D6DC592B9A83}"/>
              </a:ext>
            </a:extLst>
          </p:cNvPr>
          <p:cNvSpPr>
            <a:spLocks noGrp="1"/>
          </p:cNvSpPr>
          <p:nvPr>
            <p:ph type="ftr" sz="quarter" idx="11"/>
          </p:nvPr>
        </p:nvSpPr>
        <p:spPr>
          <a:xfrm>
            <a:off x="4037580" y="7471355"/>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635FC2C-00F2-0019-9A0E-EE02075C672B}"/>
              </a:ext>
            </a:extLst>
          </p:cNvPr>
          <p:cNvSpPr>
            <a:spLocks noGrp="1"/>
          </p:cNvSpPr>
          <p:nvPr>
            <p:ph type="sldNum" sz="quarter" idx="12"/>
          </p:nvPr>
        </p:nvSpPr>
        <p:spPr>
          <a:xfrm>
            <a:off x="7155720" y="7974133"/>
            <a:ext cx="2743200" cy="365125"/>
          </a:xfrm>
          <a:prstGeom prst="rect">
            <a:avLst/>
          </a:prstGeom>
        </p:spPr>
        <p:txBody>
          <a:bodyPr/>
          <a:lstStyle/>
          <a:p>
            <a:fld id="{1E909D46-20F9-4BDB-ADE5-B8144AAAE811}" type="slidenum">
              <a:rPr lang="en-US" smtClean="0"/>
              <a:t>‹#›</a:t>
            </a:fld>
            <a:endParaRPr lang="en-US"/>
          </a:p>
        </p:txBody>
      </p:sp>
      <p:sp>
        <p:nvSpPr>
          <p:cNvPr id="7" name="Content Placeholder 2">
            <a:extLst>
              <a:ext uri="{FF2B5EF4-FFF2-40B4-BE49-F238E27FC236}">
                <a16:creationId xmlns:a16="http://schemas.microsoft.com/office/drawing/2014/main" id="{24508932-E1ED-73ED-A1E2-C073DD72DC0F}"/>
              </a:ext>
            </a:extLst>
          </p:cNvPr>
          <p:cNvSpPr>
            <a:spLocks noGrp="1"/>
          </p:cNvSpPr>
          <p:nvPr>
            <p:ph idx="13"/>
          </p:nvPr>
        </p:nvSpPr>
        <p:spPr>
          <a:xfrm>
            <a:off x="5749743" y="1825625"/>
            <a:ext cx="5351603" cy="48593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6456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E1DF-24C7-8F31-40CA-7DDD56AB2A45}"/>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3874BDC-A125-2F9E-1864-7A4C95462501}"/>
              </a:ext>
            </a:extLst>
          </p:cNvPr>
          <p:cNvSpPr>
            <a:spLocks noGrp="1"/>
          </p:cNvSpPr>
          <p:nvPr>
            <p:ph idx="1"/>
          </p:nvPr>
        </p:nvSpPr>
        <p:spPr>
          <a:xfrm>
            <a:off x="277921" y="1825624"/>
            <a:ext cx="3482639" cy="4871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5656A75-A8B3-C3E1-1DF0-49E36B9141C7}"/>
              </a:ext>
            </a:extLst>
          </p:cNvPr>
          <p:cNvSpPr>
            <a:spLocks noGrp="1"/>
          </p:cNvSpPr>
          <p:nvPr>
            <p:ph type="dt" sz="half" idx="10"/>
          </p:nvPr>
        </p:nvSpPr>
        <p:spPr>
          <a:xfrm>
            <a:off x="1017360" y="7670780"/>
            <a:ext cx="2743200" cy="365125"/>
          </a:xfrm>
          <a:prstGeom prst="rect">
            <a:avLst/>
          </a:prstGeom>
        </p:spPr>
        <p:txBody>
          <a:bodyPr/>
          <a:lstStyle/>
          <a:p>
            <a:fld id="{3203B15E-653A-4B2F-9F5F-14E85920A64B}" type="datetimeFigureOut">
              <a:rPr lang="en-US" smtClean="0"/>
              <a:t>2/16/2024</a:t>
            </a:fld>
            <a:endParaRPr lang="en-US"/>
          </a:p>
        </p:txBody>
      </p:sp>
      <p:sp>
        <p:nvSpPr>
          <p:cNvPr id="5" name="Footer Placeholder 4">
            <a:extLst>
              <a:ext uri="{FF2B5EF4-FFF2-40B4-BE49-F238E27FC236}">
                <a16:creationId xmlns:a16="http://schemas.microsoft.com/office/drawing/2014/main" id="{7A75E583-EEFA-DE14-BECC-D6DC592B9A83}"/>
              </a:ext>
            </a:extLst>
          </p:cNvPr>
          <p:cNvSpPr>
            <a:spLocks noGrp="1"/>
          </p:cNvSpPr>
          <p:nvPr>
            <p:ph type="ftr" sz="quarter" idx="11"/>
          </p:nvPr>
        </p:nvSpPr>
        <p:spPr>
          <a:xfrm>
            <a:off x="4037580" y="7471355"/>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635FC2C-00F2-0019-9A0E-EE02075C672B}"/>
              </a:ext>
            </a:extLst>
          </p:cNvPr>
          <p:cNvSpPr>
            <a:spLocks noGrp="1"/>
          </p:cNvSpPr>
          <p:nvPr>
            <p:ph type="sldNum" sz="quarter" idx="12"/>
          </p:nvPr>
        </p:nvSpPr>
        <p:spPr>
          <a:xfrm>
            <a:off x="7155720" y="7974133"/>
            <a:ext cx="2743200" cy="365125"/>
          </a:xfrm>
          <a:prstGeom prst="rect">
            <a:avLst/>
          </a:prstGeom>
        </p:spPr>
        <p:txBody>
          <a:bodyPr/>
          <a:lstStyle/>
          <a:p>
            <a:fld id="{1E909D46-20F9-4BDB-ADE5-B8144AAAE811}" type="slidenum">
              <a:rPr lang="en-US" smtClean="0"/>
              <a:t>‹#›</a:t>
            </a:fld>
            <a:endParaRPr lang="en-US"/>
          </a:p>
        </p:txBody>
      </p:sp>
      <p:sp>
        <p:nvSpPr>
          <p:cNvPr id="7" name="Content Placeholder 2">
            <a:extLst>
              <a:ext uri="{FF2B5EF4-FFF2-40B4-BE49-F238E27FC236}">
                <a16:creationId xmlns:a16="http://schemas.microsoft.com/office/drawing/2014/main" id="{24508932-E1ED-73ED-A1E2-C073DD72DC0F}"/>
              </a:ext>
            </a:extLst>
          </p:cNvPr>
          <p:cNvSpPr>
            <a:spLocks noGrp="1"/>
          </p:cNvSpPr>
          <p:nvPr>
            <p:ph idx="13"/>
          </p:nvPr>
        </p:nvSpPr>
        <p:spPr>
          <a:xfrm>
            <a:off x="3889139" y="1825624"/>
            <a:ext cx="3482639" cy="4871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28F53D0E-1635-367F-8509-49B0189A8547}"/>
              </a:ext>
            </a:extLst>
          </p:cNvPr>
          <p:cNvSpPr>
            <a:spLocks noGrp="1"/>
          </p:cNvSpPr>
          <p:nvPr>
            <p:ph idx="14"/>
          </p:nvPr>
        </p:nvSpPr>
        <p:spPr>
          <a:xfrm>
            <a:off x="7500357" y="1825624"/>
            <a:ext cx="3482639" cy="4871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9830407"/>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926201-3F7E-1509-D0DF-F0F1CFDBA889}"/>
              </a:ext>
            </a:extLst>
          </p:cNvPr>
          <p:cNvSpPr>
            <a:spLocks noGrp="1"/>
          </p:cNvSpPr>
          <p:nvPr>
            <p:ph type="title"/>
          </p:nvPr>
        </p:nvSpPr>
        <p:spPr>
          <a:xfrm>
            <a:off x="277920" y="365125"/>
            <a:ext cx="9180873"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FB4266-562E-96B0-5028-47A7847507F4}"/>
              </a:ext>
            </a:extLst>
          </p:cNvPr>
          <p:cNvSpPr>
            <a:spLocks noGrp="1"/>
          </p:cNvSpPr>
          <p:nvPr>
            <p:ph type="body" idx="1"/>
          </p:nvPr>
        </p:nvSpPr>
        <p:spPr>
          <a:xfrm>
            <a:off x="277920" y="1825624"/>
            <a:ext cx="11075880" cy="484223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feld 8">
            <a:extLst>
              <a:ext uri="{FF2B5EF4-FFF2-40B4-BE49-F238E27FC236}">
                <a16:creationId xmlns:a16="http://schemas.microsoft.com/office/drawing/2014/main" id="{EAA27115-E516-0DDA-CA24-0FCA1343EDF2}"/>
              </a:ext>
            </a:extLst>
          </p:cNvPr>
          <p:cNvSpPr/>
          <p:nvPr userDrawn="1"/>
        </p:nvSpPr>
        <p:spPr>
          <a:xfrm>
            <a:off x="11086440" y="6206195"/>
            <a:ext cx="827640" cy="461665"/>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r">
              <a:lnSpc>
                <a:spcPct val="100000"/>
              </a:lnSpc>
              <a:buNone/>
              <a:tabLst>
                <a:tab pos="0" algn="l"/>
              </a:tabLst>
            </a:pPr>
            <a:br>
              <a:rPr sz="1000" dirty="0"/>
            </a:br>
            <a:fld id="{99E337C0-7447-4D1C-BF36-95B1EF0F9DAB}" type="slidenum">
              <a:rPr lang="de-DE" sz="1000" b="0" strike="noStrike" spc="-1" smtClean="0">
                <a:solidFill>
                  <a:srgbClr val="727879"/>
                </a:solidFill>
                <a:latin typeface="Open Sans"/>
                <a:ea typeface="Open Sans"/>
              </a:rPr>
              <a:t>‹#›</a:t>
            </a:fld>
            <a:endParaRPr lang="en-US" sz="1000" b="0" strike="noStrike" spc="-1" dirty="0">
              <a:solidFill>
                <a:srgbClr val="000000"/>
              </a:solidFill>
              <a:latin typeface="Calibri"/>
            </a:endParaRPr>
          </a:p>
          <a:p>
            <a:pPr algn="r">
              <a:lnSpc>
                <a:spcPct val="100000"/>
              </a:lnSpc>
              <a:buNone/>
              <a:tabLst>
                <a:tab pos="0" algn="l"/>
              </a:tabLst>
            </a:pPr>
            <a:endParaRPr lang="en-US" sz="1000" b="0" strike="noStrike" spc="-1" dirty="0">
              <a:solidFill>
                <a:srgbClr val="000000"/>
              </a:solidFill>
              <a:latin typeface="Calibri"/>
            </a:endParaRPr>
          </a:p>
        </p:txBody>
      </p:sp>
      <p:sp>
        <p:nvSpPr>
          <p:cNvPr id="16" name="Rechteck 12">
            <a:extLst>
              <a:ext uri="{FF2B5EF4-FFF2-40B4-BE49-F238E27FC236}">
                <a16:creationId xmlns:a16="http://schemas.microsoft.com/office/drawing/2014/main" id="{FFFAF923-D4FA-47C4-2D9A-0C40C99E8E01}"/>
              </a:ext>
            </a:extLst>
          </p:cNvPr>
          <p:cNvSpPr/>
          <p:nvPr userDrawn="1"/>
        </p:nvSpPr>
        <p:spPr>
          <a:xfrm>
            <a:off x="0" y="980640"/>
            <a:ext cx="12189960" cy="5875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a:lnSpc>
                <a:spcPct val="100000"/>
              </a:lnSpc>
              <a:buNone/>
            </a:pPr>
            <a:endParaRPr lang="en-US" sz="1800" b="0" strike="noStrike" spc="-1">
              <a:solidFill>
                <a:srgbClr val="000000"/>
              </a:solidFill>
              <a:latin typeface="Calibri"/>
              <a:ea typeface="DejaVu Sans"/>
            </a:endParaRPr>
          </a:p>
        </p:txBody>
      </p:sp>
    </p:spTree>
    <p:extLst>
      <p:ext uri="{BB962C8B-B14F-4D97-AF65-F5344CB8AC3E}">
        <p14:creationId xmlns:p14="http://schemas.microsoft.com/office/powerpoint/2010/main" val="1234477745"/>
      </p:ext>
    </p:extLst>
  </p:cSld>
  <p:clrMap bg1="lt1" tx1="dk1" bg2="lt2" tx2="dk2" accent1="accent1" accent2="accent2" accent3="accent3" accent4="accent4" accent5="accent5" accent6="accent6" hlink="hlink" folHlink="folHlink"/>
  <p:sldLayoutIdLst>
    <p:sldLayoutId id="2147483690" r:id="rId1"/>
    <p:sldLayoutId id="2147483689" r:id="rId2"/>
    <p:sldLayoutId id="2147483691" r:id="rId3"/>
    <p:sldLayoutId id="2147483692" r:id="rId4"/>
  </p:sldLayoutIdLst>
  <p:txStyles>
    <p:titleStyle>
      <a:lvl1pPr algn="l" defTabSz="914400" rtl="0" eaLnBrk="1" latinLnBrk="0" hangingPunct="1">
        <a:lnSpc>
          <a:spcPct val="90000"/>
        </a:lnSpc>
        <a:spcBef>
          <a:spcPct val="0"/>
        </a:spcBef>
        <a:buNone/>
        <a:defRPr sz="4400" b="0" kern="1200">
          <a:solidFill>
            <a:srgbClr val="00305E"/>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05E"/>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00305E"/>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00305E"/>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rgbClr val="00305E"/>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rgbClr val="00305E"/>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Enhancing small objects' visibility.</a:t>
            </a:r>
          </a:p>
        </p:txBody>
      </p:sp>
      <p:sp>
        <p:nvSpPr>
          <p:cNvPr id="3" name="Text Placeholder 2"/>
          <p:cNvSpPr>
            <a:spLocks noGrp="1"/>
          </p:cNvSpPr>
          <p:nvPr>
            <p:ph type="body" idx="1"/>
          </p:nvPr>
        </p:nvSpPr>
        <p:spPr/>
        <p:txBody>
          <a:bodyPr/>
          <a:lstStyle/>
          <a:p>
            <a:r>
              <a:t>chatGPT, Dall-E and Robert Haase</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Enlarging small objects with light.</a:t>
            </a:r>
          </a:p>
        </p:txBody>
      </p:sp>
      <p:sp>
        <p:nvSpPr>
          <p:cNvPr id="3" name="Content Placeholder 2"/>
          <p:cNvSpPr>
            <a:spLocks noGrp="1"/>
          </p:cNvSpPr>
          <p:nvPr>
            <p:ph idx="1"/>
          </p:nvPr>
        </p:nvSpPr>
        <p:spPr/>
        <p:txBody>
          <a:bodyPr/>
          <a:lstStyle/>
          <a:p>
            <a:r>
              <a:t>Optical microscopy, also known as light microscopy, is a technique used to enlarge images of small objects using visible light. This type of microscopy is fundamental in biological research, material science, and various fields of study to observe details that are too small to be seen with the naked eye.</a:t>
            </a:r>
          </a:p>
        </p:txBody>
      </p:sp>
      <p:sp>
        <p:nvSpPr>
          <p:cNvPr id="4" name="Content Placeholder 3"/>
          <p:cNvSpPr>
            <a:spLocks noGrp="1"/>
          </p:cNvSpPr>
          <p:nvPr>
            <p:ph idx="13"/>
          </p:nvPr>
        </p:nvSpPr>
        <p:spPr/>
        <p:txBody>
          <a:bodyPr/>
          <a:lstStyle/>
          <a:p/>
        </p:txBody>
      </p:sp>
      <p:pic>
        <p:nvPicPr>
          <p:cNvPr id="5" name="Picture 4" descr="temp.png"/>
          <p:cNvPicPr>
            <a:picLocks noChangeAspect="1"/>
          </p:cNvPicPr>
          <p:nvPr/>
        </p:nvPicPr>
        <p:blipFill>
          <a:blip r:embed="rId2"/>
          <a:stretch>
            <a:fillRect/>
          </a:stretch>
        </p:blipFill>
        <p:spPr>
          <a:xfrm>
            <a:off x="5749743" y="1825625"/>
            <a:ext cx="4859380" cy="485938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Lens system magnifies specimens.</a:t>
            </a:r>
          </a:p>
        </p:txBody>
      </p:sp>
      <p:sp>
        <p:nvSpPr>
          <p:cNvPr id="3" name="Content Placeholder 2"/>
          <p:cNvSpPr>
            <a:spLocks noGrp="1"/>
          </p:cNvSpPr>
          <p:nvPr>
            <p:ph idx="1"/>
          </p:nvPr>
        </p:nvSpPr>
        <p:spPr/>
        <p:txBody>
          <a:bodyPr/>
          <a:lstStyle/>
          <a:p>
            <a:r>
              <a:t>The basic component of an optical microscope is the lens system, which includes the objective lens and the eyepiece. The objective lens, positioned close to the specimen, creates an enlarged image. The eyepiece further magnifies this image for the observer. Modern microscopes often have multiple objective lenses, allowing for varying levels of magnification.</a:t>
            </a:r>
          </a:p>
        </p:txBody>
      </p:sp>
      <p:sp>
        <p:nvSpPr>
          <p:cNvPr id="4" name="Content Placeholder 3"/>
          <p:cNvSpPr>
            <a:spLocks noGrp="1"/>
          </p:cNvSpPr>
          <p:nvPr>
            <p:ph idx="13"/>
          </p:nvPr>
        </p:nvSpPr>
        <p:spPr/>
        <p:txBody>
          <a:bodyPr/>
          <a:lstStyle/>
          <a:p/>
        </p:txBody>
      </p:sp>
      <p:pic>
        <p:nvPicPr>
          <p:cNvPr id="5" name="Picture 4" descr="temp.png"/>
          <p:cNvPicPr>
            <a:picLocks noChangeAspect="1"/>
          </p:cNvPicPr>
          <p:nvPr/>
        </p:nvPicPr>
        <p:blipFill>
          <a:blip r:embed="rId2"/>
          <a:stretch>
            <a:fillRect/>
          </a:stretch>
        </p:blipFill>
        <p:spPr>
          <a:xfrm>
            <a:off x="5749743" y="1825625"/>
            <a:ext cx="4859380" cy="485938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Illumination essential for specimen clarity.</a:t>
            </a:r>
          </a:p>
        </p:txBody>
      </p:sp>
      <p:sp>
        <p:nvSpPr>
          <p:cNvPr id="3" name="Content Placeholder 2"/>
          <p:cNvSpPr>
            <a:spLocks noGrp="1"/>
          </p:cNvSpPr>
          <p:nvPr>
            <p:ph idx="1"/>
          </p:nvPr>
        </p:nvSpPr>
        <p:spPr/>
        <p:txBody>
          <a:bodyPr/>
          <a:lstStyle/>
          <a:p>
            <a:r>
              <a:t>Proper illumination of the specimen is crucial for clear visualization. This is typically achieved through a light source beneath the sample stage, directed upwards, and sometimes, for more opaque objects, above the stage directed downwards. The condenser, another lens system below the stage, focuses the light onto the specimen, enhancing image contrast and clarity.</a:t>
            </a:r>
          </a:p>
        </p:txBody>
      </p:sp>
      <p:sp>
        <p:nvSpPr>
          <p:cNvPr id="4" name="Content Placeholder 3"/>
          <p:cNvSpPr>
            <a:spLocks noGrp="1"/>
          </p:cNvSpPr>
          <p:nvPr>
            <p:ph idx="13"/>
          </p:nvPr>
        </p:nvSpPr>
        <p:spPr/>
        <p:txBody>
          <a:bodyPr/>
          <a:lstStyle/>
          <a:p/>
        </p:txBody>
      </p:sp>
      <p:pic>
        <p:nvPicPr>
          <p:cNvPr id="5" name="Picture 4" descr="temp.png"/>
          <p:cNvPicPr>
            <a:picLocks noChangeAspect="1"/>
          </p:cNvPicPr>
          <p:nvPr/>
        </p:nvPicPr>
        <p:blipFill>
          <a:blip r:embed="rId2"/>
          <a:stretch>
            <a:fillRect/>
          </a:stretch>
        </p:blipFill>
        <p:spPr>
          <a:xfrm>
            <a:off x="5749743" y="1825625"/>
            <a:ext cx="4859380" cy="485938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Adjusting focus, vital in microscopy.</a:t>
            </a:r>
          </a:p>
        </p:txBody>
      </p:sp>
      <p:sp>
        <p:nvSpPr>
          <p:cNvPr id="3" name="Content Placeholder 2"/>
          <p:cNvSpPr>
            <a:spLocks noGrp="1"/>
          </p:cNvSpPr>
          <p:nvPr>
            <p:ph idx="1"/>
          </p:nvPr>
        </p:nvSpPr>
        <p:spPr/>
        <p:txBody>
          <a:bodyPr/>
          <a:lstStyle/>
          <a:p/>
          <a:p>
            <a:r>
              <a:t>Adjusting the focus is a vital step in microscopy. Fine and coarse adjustment knobs are used to bring the specimen into sharp focus at different magnifications. Correct focusing involves moving the stage or the objective lens until the clearest possible image is obtained.</a:t>
            </a:r>
          </a:p>
        </p:txBody>
      </p:sp>
      <p:sp>
        <p:nvSpPr>
          <p:cNvPr id="4" name="Content Placeholder 3"/>
          <p:cNvSpPr>
            <a:spLocks noGrp="1"/>
          </p:cNvSpPr>
          <p:nvPr>
            <p:ph idx="13"/>
          </p:nvPr>
        </p:nvSpPr>
        <p:spPr/>
        <p:txBody>
          <a:bodyPr/>
          <a:lstStyle/>
          <a:p/>
        </p:txBody>
      </p:sp>
      <p:pic>
        <p:nvPicPr>
          <p:cNvPr id="5" name="Picture 4" descr="temp.png"/>
          <p:cNvPicPr>
            <a:picLocks noChangeAspect="1"/>
          </p:cNvPicPr>
          <p:nvPr/>
        </p:nvPicPr>
        <p:blipFill>
          <a:blip r:embed="rId2"/>
          <a:stretch>
            <a:fillRect/>
          </a:stretch>
        </p:blipFill>
        <p:spPr>
          <a:xfrm>
            <a:off x="5749743" y="1825625"/>
            <a:ext cx="4859380" cy="48593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Sample preparation enhances visibility.</a:t>
            </a:r>
          </a:p>
        </p:txBody>
      </p:sp>
      <p:sp>
        <p:nvSpPr>
          <p:cNvPr id="3" name="Content Placeholder 2"/>
          <p:cNvSpPr>
            <a:spLocks noGrp="1"/>
          </p:cNvSpPr>
          <p:nvPr>
            <p:ph idx="1"/>
          </p:nvPr>
        </p:nvSpPr>
        <p:spPr/>
        <p:txBody>
          <a:bodyPr/>
          <a:lstStyle/>
          <a:p>
            <a:r>
              <a:t>Sample preparation is another important step, particularly for biological specimens, which may require staining to enhance contrast or to highlight specific cellular components. Stains bind to specific structures within the cell or tissue, making them more visible under the microscope.</a:t>
            </a:r>
          </a:p>
        </p:txBody>
      </p:sp>
      <p:sp>
        <p:nvSpPr>
          <p:cNvPr id="4" name="Content Placeholder 3"/>
          <p:cNvSpPr>
            <a:spLocks noGrp="1"/>
          </p:cNvSpPr>
          <p:nvPr>
            <p:ph idx="13"/>
          </p:nvPr>
        </p:nvSpPr>
        <p:spPr/>
        <p:txBody>
          <a:bodyPr/>
          <a:lstStyle/>
          <a:p/>
        </p:txBody>
      </p:sp>
      <p:pic>
        <p:nvPicPr>
          <p:cNvPr id="5" name="Picture 4" descr="temp.png"/>
          <p:cNvPicPr>
            <a:picLocks noChangeAspect="1"/>
          </p:cNvPicPr>
          <p:nvPr/>
        </p:nvPicPr>
        <p:blipFill>
          <a:blip r:embed="rId2"/>
          <a:stretch>
            <a:fillRect/>
          </a:stretch>
        </p:blipFill>
        <p:spPr>
          <a:xfrm>
            <a:off x="5749743" y="1825625"/>
            <a:ext cx="4859380" cy="485938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Digital imaging enhances microscopy analysis.</a:t>
            </a:r>
          </a:p>
        </p:txBody>
      </p:sp>
      <p:sp>
        <p:nvSpPr>
          <p:cNvPr id="3" name="Content Placeholder 2"/>
          <p:cNvSpPr>
            <a:spLocks noGrp="1"/>
          </p:cNvSpPr>
          <p:nvPr>
            <p:ph idx="1"/>
          </p:nvPr>
        </p:nvSpPr>
        <p:spPr/>
        <p:txBody>
          <a:bodyPr/>
          <a:lstStyle/>
          <a:p>
            <a:r>
              <a:t>Finally, the development of digital imaging techniques has significantly expanded the capabilities of optical microscopy. Cameras attached to microscopes can capture and store images for further analysis, allowing for detailed documentation and more sophisticated quantitative analysis of the observed specimens.</a:t>
            </a:r>
          </a:p>
        </p:txBody>
      </p:sp>
      <p:sp>
        <p:nvSpPr>
          <p:cNvPr id="4" name="Content Placeholder 3"/>
          <p:cNvSpPr>
            <a:spLocks noGrp="1"/>
          </p:cNvSpPr>
          <p:nvPr>
            <p:ph idx="13"/>
          </p:nvPr>
        </p:nvSpPr>
        <p:spPr/>
        <p:txBody>
          <a:bodyPr/>
          <a:lstStyle/>
          <a:p/>
        </p:txBody>
      </p:sp>
      <p:pic>
        <p:nvPicPr>
          <p:cNvPr id="5" name="Picture 4" descr="temp.png"/>
          <p:cNvPicPr>
            <a:picLocks noChangeAspect="1"/>
          </p:cNvPicPr>
          <p:nvPr/>
        </p:nvPicPr>
        <p:blipFill>
          <a:blip r:embed="rId2"/>
          <a:stretch>
            <a:fillRect/>
          </a:stretch>
        </p:blipFill>
        <p:spPr>
          <a:xfrm>
            <a:off x="5749743" y="1825625"/>
            <a:ext cx="4859380" cy="4859380"/>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0</vt:i4>
      </vt:variant>
    </vt:vector>
  </HeadingPairs>
  <TitlesOfParts>
    <vt:vector size="4" baseType="lpstr">
      <vt:lpstr>Arial</vt:lpstr>
      <vt:lpstr>Calibri</vt:lpstr>
      <vt:lpstr>Open Sans</vt:lpstr>
      <vt:lpstr>Custom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Thomas Burghardt</dc:creator>
  <dc:description/>
  <cp:lastModifiedBy>Robert Haase</cp:lastModifiedBy>
  <cp:revision>80</cp:revision>
  <dcterms:modified xsi:type="dcterms:W3CDTF">2024-02-16T21:15:19Z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0x0101003BEE476C9DF2F248B265B4A3C7AC3448</vt:lpwstr>
  </property>
  <property fmtid="{D5CDD505-2E9C-101B-9397-08002B2CF9AE}" pid="3" name="PresentationFormat">
    <vt:lpwstr>Breitbild</vt:lpwstr>
  </property>
  <property fmtid="{D5CDD505-2E9C-101B-9397-08002B2CF9AE}" pid="4" name="Slides">
    <vt:i4>3</vt:i4>
  </property>
  <property fmtid="{D5CDD505-2E9C-101B-9397-08002B2CF9AE}" pid="5" name="_dlc_DocIdItemGuid">
    <vt:lpwstr>72f4eced-47dd-49c0-bdfa-f3d2425fc663</vt:lpwstr>
  </property>
</Properties>
</file>